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9" r:id="rId3"/>
    <p:sldId id="283" r:id="rId4"/>
    <p:sldId id="284" r:id="rId5"/>
    <p:sldId id="285" r:id="rId6"/>
    <p:sldId id="288" r:id="rId7"/>
    <p:sldId id="302" r:id="rId8"/>
    <p:sldId id="300" r:id="rId9"/>
    <p:sldId id="299" r:id="rId10"/>
    <p:sldId id="305" r:id="rId11"/>
    <p:sldId id="30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689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22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605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263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6973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4872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3504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7913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0925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8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4005064"/>
            <a:ext cx="7344816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buClr>
                <a:srgbClr val="41A7BF"/>
              </a:buClr>
              <a:buSzPct val="25000"/>
            </a:pPr>
            <a:r>
              <a:rPr lang="uk-UA" sz="4800" i="1" dirty="0">
                <a:latin typeface="Georgia"/>
                <a:ea typeface="Georgia"/>
                <a:cs typeface="Georgia"/>
                <a:sym typeface="Georgia"/>
              </a:rPr>
              <a:t>Смутний</a:t>
            </a:r>
            <a:r>
              <a:rPr lang="ru-RU" sz="4800" i="1" dirty="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latin typeface="Georgia"/>
                <a:ea typeface="Georgia"/>
                <a:cs typeface="Georgia"/>
                <a:sym typeface="Georgia"/>
              </a:rPr>
              <a:t>організатор</a:t>
            </a:r>
            <a:r>
              <a:rPr lang="ru-RU" sz="4800" i="1" dirty="0"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800" i="1" dirty="0"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i="1" dirty="0" err="1">
                <a:latin typeface="Georgia"/>
                <a:ea typeface="Georgia"/>
                <a:cs typeface="Georgia"/>
                <a:sym typeface="Georgia"/>
              </a:rPr>
              <a:t>нової</a:t>
            </a:r>
            <a:r>
              <a:rPr lang="ru-RU" sz="4800" i="1" dirty="0">
                <a:latin typeface="Georgia"/>
                <a:ea typeface="Georgia"/>
                <a:cs typeface="Georgia"/>
                <a:sym typeface="Georgia"/>
              </a:rPr>
              <a:t> церкви</a:t>
            </a: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</a:t>
            </a:r>
            <a:r>
              <a:rPr lang="ru-RU" sz="43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</a:t>
            </a:r>
            <a:r>
              <a:rPr lang="ru-RU" sz="43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царство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Господнє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Пан над народами! </a:t>
            </a:r>
            <a:endParaRPr lang="en-US" sz="4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22:29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26792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Прийдуть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звіщать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правду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народові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народжений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3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3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22:32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78611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 й Отче,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взиваю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я, _______, вдень,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озвешся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кличу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спокою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22:3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71657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 я, ________, червяк, а 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посміховище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людське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погорда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22:7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050283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сестри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бачить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насміхаються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мене,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розкривають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головою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хитають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22:8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32647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Покладався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Господа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хай же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рятує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нехай Той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уподобав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22:9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4631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віддаляйся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горе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близьке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нема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помічника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22:12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81784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Я, ________,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звіщатиму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браттям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-баптистам, буду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збору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22:23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57398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42484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Господа, прославляйте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увесь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роде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Авраама,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Ісака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Якова,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шануйте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страхайтесь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все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насіння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22:24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60006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повстане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хвала моя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зборі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я, _______, принесу 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жертви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хвали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присутності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тих,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22:26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75219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15</Words>
  <Application>Microsoft Office PowerPoint</Application>
  <PresentationFormat>Экран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22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155</cp:revision>
  <dcterms:created xsi:type="dcterms:W3CDTF">2011-03-25T18:27:23Z</dcterms:created>
  <dcterms:modified xsi:type="dcterms:W3CDTF">2019-10-21T20:08:22Z</dcterms:modified>
</cp:coreProperties>
</file>